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50" r:id="rId4"/>
  </p:sld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77" r:id="rId13"/>
    <p:sldId id="281" r:id="rId14"/>
    <p:sldId id="282" r:id="rId15"/>
    <p:sldId id="283" r:id="rId16"/>
    <p:sldId id="286" r:id="rId17"/>
    <p:sldId id="284" r:id="rId18"/>
    <p:sldId id="285" r:id="rId19"/>
    <p:sldId id="278" r:id="rId20"/>
    <p:sldId id="279" r:id="rId21"/>
    <p:sldId id="272" r:id="rId22"/>
    <p:sldId id="280" r:id="rId23"/>
    <p:sldId id="275" r:id="rId24"/>
    <p:sldId id="276" r:id="rId2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7D37"/>
    <a:srgbClr val="22C5ED"/>
    <a:srgbClr val="F3C7B8"/>
    <a:srgbClr val="EEA78B"/>
    <a:srgbClr val="CD6E30"/>
    <a:srgbClr val="AF5D27"/>
    <a:srgbClr val="F09A3C"/>
    <a:srgbClr val="C15A16"/>
    <a:srgbClr val="81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75" d="100"/>
          <a:sy n="75" d="100"/>
        </p:scale>
        <p:origin x="208" y="-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rgbClr val="22C5E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1ECAA6BB-D20A-431A-BB1E-675E48841D43}" type="CATEGORYNAME">
                      <a:rPr lang="en-US">
                        <a:solidFill>
                          <a:srgbClr val="22C5ED"/>
                        </a:solidFill>
                      </a:rPr>
                      <a:pPr>
                        <a:defRPr>
                          <a:solidFill>
                            <a:srgbClr val="22C5ED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rgbClr val="22C5ED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>
                        <a:solidFill>
                          <a:srgbClr val="AF5D2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shade val="76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>
                        <a:solidFill>
                          <a:srgbClr val="CD6E30"/>
                        </a:solidFill>
                      </a:rPr>
                      <a:pPr>
                        <a:defRPr>
                          <a:solidFill>
                            <a:schemeClr val="accent2">
                              <a:shade val="76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>
                        <a:solidFill>
                          <a:srgbClr val="E87D3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tint val="77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dirty="0">
                        <a:solidFill>
                          <a:srgbClr val="EEA78B"/>
                        </a:solidFill>
                      </a:rPr>
                      <a:pPr>
                        <a:defRPr>
                          <a:solidFill>
                            <a:schemeClr val="accent2">
                              <a:tint val="77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>
                        <a:solidFill>
                          <a:srgbClr val="F3C7B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ötét látható&#10;&#10;Automatikusan generált leírás">
            <a:extLst>
              <a:ext uri="{FF2B5EF4-FFF2-40B4-BE49-F238E27FC236}">
                <a16:creationId xmlns:a16="http://schemas.microsoft.com/office/drawing/2014/main" id="{8FBBF31A-D6D3-ED4B-F01B-23A8B0AE2C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6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43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142.93.137.65:808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03C426DE-7EE6-7E93-3396-1C46DBA438AB}"/>
              </a:ext>
            </a:extLst>
          </p:cNvPr>
          <p:cNvGrpSpPr/>
          <p:nvPr/>
        </p:nvGrpSpPr>
        <p:grpSpPr>
          <a:xfrm>
            <a:off x="1297361" y="1283827"/>
            <a:ext cx="1440000" cy="1809332"/>
            <a:chOff x="1297361" y="1283827"/>
            <a:chExt cx="1440000" cy="1809332"/>
          </a:xfrm>
        </p:grpSpPr>
        <p:pic>
          <p:nvPicPr>
            <p:cNvPr id="1026" name="Picture 2" descr="Live chat - Free interface icons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zövegdoboz 1"/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714FB09A-1E6F-8EC5-832F-D708DFACB812}"/>
              </a:ext>
            </a:extLst>
          </p:cNvPr>
          <p:cNvGrpSpPr/>
          <p:nvPr/>
        </p:nvGrpSpPr>
        <p:grpSpPr>
          <a:xfrm>
            <a:off x="3964459" y="1283827"/>
            <a:ext cx="1440001" cy="1809332"/>
            <a:chOff x="3964459" y="1283827"/>
            <a:chExt cx="1440001" cy="1809332"/>
          </a:xfrm>
        </p:grpSpPr>
        <p:pic>
          <p:nvPicPr>
            <p:cNvPr id="1034" name="Picture 10" descr="Database storage - Free computer icons"/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zövegdoboz 9"/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EF82C5B8-3510-E37A-CF3A-165454273ADD}"/>
              </a:ext>
            </a:extLst>
          </p:cNvPr>
          <p:cNvGrpSpPr/>
          <p:nvPr/>
        </p:nvGrpSpPr>
        <p:grpSpPr>
          <a:xfrm>
            <a:off x="6520621" y="1283827"/>
            <a:ext cx="1661877" cy="2086331"/>
            <a:chOff x="6520621" y="1283827"/>
            <a:chExt cx="1661877" cy="2086331"/>
          </a:xfrm>
        </p:grpSpPr>
        <p:pic>
          <p:nvPicPr>
            <p:cNvPr id="1028" name="Picture 4" descr="Cloud - Free weather icons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/>
            <p:cNvSpPr txBox="1"/>
            <p:nvPr/>
          </p:nvSpPr>
          <p:spPr>
            <a:xfrm>
              <a:off x="6520621" y="2723827"/>
              <a:ext cx="16618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Felhő-szolgáltatás</a:t>
              </a:r>
            </a:p>
          </p:txBody>
        </p:sp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D8DED3F7-82BE-5CFF-B54D-A8A7E3AEF003}"/>
              </a:ext>
            </a:extLst>
          </p:cNvPr>
          <p:cNvGrpSpPr/>
          <p:nvPr/>
        </p:nvGrpSpPr>
        <p:grpSpPr>
          <a:xfrm>
            <a:off x="9257981" y="1283827"/>
            <a:ext cx="1440001" cy="1809332"/>
            <a:chOff x="9298659" y="1283827"/>
            <a:chExt cx="1440001" cy="1809332"/>
          </a:xfrm>
        </p:grpSpPr>
        <p:pic>
          <p:nvPicPr>
            <p:cNvPr id="1038" name="Picture 14" descr="Dns - Free computer icons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6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zövegdoboz 11"/>
            <p:cNvSpPr txBox="1"/>
            <p:nvPr/>
          </p:nvSpPr>
          <p:spPr>
            <a:xfrm>
              <a:off x="92986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DNS</a:t>
              </a:r>
            </a:p>
          </p:txBody>
        </p:sp>
      </p:grp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1894B479-D2C7-5719-E409-DA105F92CB7A}"/>
              </a:ext>
            </a:extLst>
          </p:cNvPr>
          <p:cNvCxnSpPr>
            <a:cxnSpLocks/>
          </p:cNvCxnSpPr>
          <p:nvPr/>
        </p:nvCxnSpPr>
        <p:spPr>
          <a:xfrm>
            <a:off x="3086100" y="18859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21F137DF-20B2-F691-EC31-BBDDD47011E2}"/>
              </a:ext>
            </a:extLst>
          </p:cNvPr>
          <p:cNvCxnSpPr>
            <a:cxnSpLocks/>
          </p:cNvCxnSpPr>
          <p:nvPr/>
        </p:nvCxnSpPr>
        <p:spPr>
          <a:xfrm flipH="1">
            <a:off x="3086100" y="20764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6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30" name="Picture 6" descr="Js - Free logo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429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ML - Wikipedia">
            <a:extLst>
              <a:ext uri="{FF2B5EF4-FFF2-40B4-BE49-F238E27FC236}">
                <a16:creationId xmlns:a16="http://schemas.microsoft.com/office/drawing/2014/main" id="{D7D4D039-536A-AC1C-E662-D88E3DCB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34" y="33610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SS – Wikipédia">
            <a:extLst>
              <a:ext uri="{FF2B5EF4-FFF2-40B4-BE49-F238E27FC236}">
                <a16:creationId xmlns:a16="http://schemas.microsoft.com/office/drawing/2014/main" id="{FEF166F8-1D61-139E-048A-C40FA248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66" y="3383976"/>
            <a:ext cx="1020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FBFFA832-53AD-63C1-398B-E49B3565036B}"/>
              </a:ext>
            </a:extLst>
          </p:cNvPr>
          <p:cNvGrpSpPr/>
          <p:nvPr/>
        </p:nvGrpSpPr>
        <p:grpSpPr>
          <a:xfrm>
            <a:off x="5376000" y="1283827"/>
            <a:ext cx="1440000" cy="1809332"/>
            <a:chOff x="1297361" y="1283827"/>
            <a:chExt cx="1440000" cy="1809332"/>
          </a:xfrm>
        </p:grpSpPr>
        <p:pic>
          <p:nvPicPr>
            <p:cNvPr id="7" name="Picture 2" descr="Live chat - Free interface icons">
              <a:extLst>
                <a:ext uri="{FF2B5EF4-FFF2-40B4-BE49-F238E27FC236}">
                  <a16:creationId xmlns:a16="http://schemas.microsoft.com/office/drawing/2014/main" id="{582E2943-6255-812C-D386-A86389BCC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B91901A4-2637-437D-DB74-C2B2FF4105F8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959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2058" name="Picture 10" descr="Official MariaDB Logos | MariaDB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56" y="3512035"/>
            <a:ext cx="17665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ring Boot icon in Color Style">
            <a:extLst>
              <a:ext uri="{FF2B5EF4-FFF2-40B4-BE49-F238E27FC236}">
                <a16:creationId xmlns:a16="http://schemas.microsoft.com/office/drawing/2014/main" id="{86EDD2CC-4A77-FB4A-FD56-449F7441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6994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Java - Free logo icons">
            <a:extLst>
              <a:ext uri="{FF2B5EF4-FFF2-40B4-BE49-F238E27FC236}">
                <a16:creationId xmlns:a16="http://schemas.microsoft.com/office/drawing/2014/main" id="{16EAB795-3D9C-56FD-D1F3-84EB908BF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44" y="35120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DFB1944C-1DAD-F231-D356-1CA3BFBE4D08}"/>
              </a:ext>
            </a:extLst>
          </p:cNvPr>
          <p:cNvGrpSpPr/>
          <p:nvPr/>
        </p:nvGrpSpPr>
        <p:grpSpPr>
          <a:xfrm>
            <a:off x="5376000" y="1283827"/>
            <a:ext cx="1440001" cy="1809332"/>
            <a:chOff x="3964459" y="1283827"/>
            <a:chExt cx="1440001" cy="1809332"/>
          </a:xfrm>
        </p:grpSpPr>
        <p:pic>
          <p:nvPicPr>
            <p:cNvPr id="7" name="Picture 10" descr="Database storage - Free computer icons">
              <a:extLst>
                <a:ext uri="{FF2B5EF4-FFF2-40B4-BE49-F238E27FC236}">
                  <a16:creationId xmlns:a16="http://schemas.microsoft.com/office/drawing/2014/main" id="{477876D1-92B5-4794-CB82-91D388266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0657D6F-F473-1B12-1F48-7B84328B2362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848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8D4C1342-1A5B-ED2B-DF29-C13F434F2C2B}"/>
              </a:ext>
            </a:extLst>
          </p:cNvPr>
          <p:cNvSpPr txBox="1"/>
          <p:nvPr/>
        </p:nvSpPr>
        <p:spPr bwMode="auto">
          <a:xfrm>
            <a:off x="525028" y="2984848"/>
            <a:ext cx="1911809" cy="8000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7A2B34D-8968-319C-1DFF-B00120BA6D65}"/>
              </a:ext>
            </a:extLst>
          </p:cNvPr>
          <p:cNvSpPr txBox="1"/>
          <p:nvPr/>
        </p:nvSpPr>
        <p:spPr bwMode="auto">
          <a:xfrm>
            <a:off x="298205" y="4310981"/>
            <a:ext cx="2456568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5AF2F5F-1991-AA1F-863F-EA6D37D66E49}"/>
              </a:ext>
            </a:extLst>
          </p:cNvPr>
          <p:cNvSpPr txBox="1"/>
          <p:nvPr/>
        </p:nvSpPr>
        <p:spPr bwMode="auto">
          <a:xfrm>
            <a:off x="6999916" y="2718769"/>
            <a:ext cx="245694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latin typeface="Arial"/>
                <a:cs typeface="Arial"/>
              </a:rPr>
              <a:t>Felhasználó #1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1382C37-8DD1-3E21-D11C-1D4E441E161C}"/>
              </a:ext>
            </a:extLst>
          </p:cNvPr>
          <p:cNvSpPr txBox="1"/>
          <p:nvPr/>
        </p:nvSpPr>
        <p:spPr bwMode="auto">
          <a:xfrm>
            <a:off x="4437805" y="2718769"/>
            <a:ext cx="245742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34595DC-FEC4-D96E-C3F3-098DB4CEB6E4}"/>
              </a:ext>
            </a:extLst>
          </p:cNvPr>
          <p:cNvSpPr txBox="1"/>
          <p:nvPr/>
        </p:nvSpPr>
        <p:spPr bwMode="auto">
          <a:xfrm>
            <a:off x="4437805" y="3667162"/>
            <a:ext cx="245742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6CC543A-4E06-0EF5-EFC5-793EAB362F9D}"/>
              </a:ext>
            </a:extLst>
          </p:cNvPr>
          <p:cNvSpPr txBox="1"/>
          <p:nvPr/>
        </p:nvSpPr>
        <p:spPr bwMode="auto">
          <a:xfrm>
            <a:off x="6999916" y="3667162"/>
            <a:ext cx="2457136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latin typeface="Arial"/>
                <a:cs typeface="Arial"/>
              </a:rPr>
              <a:t>Felhasználó #2</a:t>
            </a: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63EA0102-9498-78C5-7785-2EC8810F92ED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6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E2055A53-9E05-A084-AAA2-0625D0FE8B69}"/>
              </a:ext>
            </a:extLst>
          </p:cNvPr>
          <p:cNvCxnSpPr>
            <a:cxnSpLocks/>
          </p:cNvCxnSpPr>
          <p:nvPr/>
        </p:nvCxnSpPr>
        <p:spPr bwMode="auto">
          <a:xfrm>
            <a:off x="1114694" y="4246624"/>
            <a:ext cx="1" cy="124796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F2C3C66-B87F-EF1E-684D-784AD8AC219C}"/>
              </a:ext>
            </a:extLst>
          </p:cNvPr>
          <p:cNvCxnSpPr>
            <a:cxnSpLocks/>
          </p:cNvCxnSpPr>
          <p:nvPr/>
        </p:nvCxnSpPr>
        <p:spPr bwMode="auto">
          <a:xfrm>
            <a:off x="6307003" y="3869529"/>
            <a:ext cx="747477" cy="1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4A270551-AC91-9440-5DF4-791F48855E6E}"/>
              </a:ext>
            </a:extLst>
          </p:cNvPr>
          <p:cNvCxnSpPr>
            <a:cxnSpLocks/>
          </p:cNvCxnSpPr>
          <p:nvPr/>
        </p:nvCxnSpPr>
        <p:spPr bwMode="auto">
          <a:xfrm flipV="1">
            <a:off x="6999915" y="2901665"/>
            <a:ext cx="54565" cy="1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3744AB6-40F4-5C43-9547-772F9B611508}"/>
              </a:ext>
            </a:extLst>
          </p:cNvPr>
          <p:cNvSpPr txBox="1"/>
          <p:nvPr/>
        </p:nvSpPr>
        <p:spPr bwMode="auto">
          <a:xfrm>
            <a:off x="8868753" y="2718769"/>
            <a:ext cx="2273683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feladó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BBB462-34FF-D635-DE0D-E6A4C19C2C96}"/>
              </a:ext>
            </a:extLst>
          </p:cNvPr>
          <p:cNvSpPr txBox="1"/>
          <p:nvPr/>
        </p:nvSpPr>
        <p:spPr bwMode="auto">
          <a:xfrm>
            <a:off x="8896995" y="3659157"/>
            <a:ext cx="2273967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fogadó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1AEEE944-920F-2BDA-D07B-83CBCB1FC631}"/>
              </a:ext>
            </a:extLst>
          </p:cNvPr>
          <p:cNvCxnSpPr>
            <a:cxnSpLocks/>
            <a:stCxn id="7" idx="2"/>
          </p:cNvCxnSpPr>
          <p:nvPr/>
        </p:nvCxnSpPr>
        <p:spPr bwMode="auto">
          <a:xfrm flipH="1">
            <a:off x="5370972" y="4024952"/>
            <a:ext cx="295543" cy="448051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ED54DD4-4B2D-BB78-2366-81AD13549A26}"/>
              </a:ext>
            </a:extLst>
          </p:cNvPr>
          <p:cNvSpPr txBox="1"/>
          <p:nvPr/>
        </p:nvSpPr>
        <p:spPr bwMode="auto">
          <a:xfrm>
            <a:off x="4231565" y="4517845"/>
            <a:ext cx="3469172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>
                <a:latin typeface="Arial"/>
                <a:cs typeface="Arial"/>
              </a:rPr>
              <a:t>Ü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kern="0" dirty="0" err="1">
                <a:latin typeface="Arial"/>
                <a:cs typeface="Arial"/>
              </a:rPr>
              <a:t>Megjelenítése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1B44430-AE2E-C6D9-39BF-5757E23E9BB0}"/>
              </a:ext>
            </a:extLst>
          </p:cNvPr>
          <p:cNvSpPr txBox="1"/>
          <p:nvPr/>
        </p:nvSpPr>
        <p:spPr bwMode="auto">
          <a:xfrm>
            <a:off x="3983931" y="1168921"/>
            <a:ext cx="4258842" cy="88870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Szövege</a:t>
            </a:r>
            <a:r>
              <a:rPr lang="en-US" kern="0" dirty="0">
                <a:latin typeface="Arial"/>
                <a:cs typeface="Arial"/>
              </a:rPr>
              <a:t>, </a:t>
            </a:r>
            <a:r>
              <a:rPr lang="en-US" kern="0" dirty="0" err="1">
                <a:latin typeface="Arial"/>
                <a:cs typeface="Arial"/>
              </a:rPr>
              <a:t>és</a:t>
            </a:r>
            <a:r>
              <a:rPr lang="en-US" kern="0" dirty="0">
                <a:latin typeface="Arial"/>
                <a:cs typeface="Arial"/>
              </a:rPr>
              <a:t> </a:t>
            </a:r>
            <a:r>
              <a:rPr lang="en-US" kern="0" dirty="0" err="1">
                <a:latin typeface="Arial"/>
                <a:cs typeface="Arial"/>
              </a:rPr>
              <a:t>adatai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megjelenítése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Továbbítása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69C87EE3-2E7F-E758-9EBD-B25E70805F60}"/>
              </a:ext>
            </a:extLst>
          </p:cNvPr>
          <p:cNvCxnSpPr>
            <a:cxnSpLocks/>
            <a:stCxn id="6" idx="0"/>
          </p:cNvCxnSpPr>
          <p:nvPr/>
        </p:nvCxnSpPr>
        <p:spPr bwMode="auto">
          <a:xfrm flipH="1" flipV="1">
            <a:off x="5369236" y="2158128"/>
            <a:ext cx="297279" cy="560641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zögletes összekötő 11">
            <a:extLst>
              <a:ext uri="{FF2B5EF4-FFF2-40B4-BE49-F238E27FC236}">
                <a16:creationId xmlns:a16="http://schemas.microsoft.com/office/drawing/2014/main" id="{B4BFBD57-892A-87F1-FB84-F5C372FC75D4}"/>
              </a:ext>
            </a:extLst>
          </p:cNvPr>
          <p:cNvCxnSpPr>
            <a:cxnSpLocks/>
          </p:cNvCxnSpPr>
          <p:nvPr/>
        </p:nvCxnSpPr>
        <p:spPr bwMode="auto">
          <a:xfrm>
            <a:off x="1419013" y="4493878"/>
            <a:ext cx="1061330" cy="102490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AF6B3071-4524-DC9F-6AFC-01FD0B0FE95C}"/>
              </a:ext>
            </a:extLst>
          </p:cNvPr>
          <p:cNvSpPr txBox="1"/>
          <p:nvPr/>
        </p:nvSpPr>
        <p:spPr bwMode="auto">
          <a:xfrm>
            <a:off x="2213257" y="4968132"/>
            <a:ext cx="2327890" cy="35779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kern="0" dirty="0">
                <a:latin typeface="Arial"/>
                <a:cs typeface="Arial"/>
              </a:rPr>
              <a:t>ü</a:t>
            </a: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2" name="Szögletes összekötő 5">
            <a:extLst>
              <a:ext uri="{FF2B5EF4-FFF2-40B4-BE49-F238E27FC236}">
                <a16:creationId xmlns:a16="http://schemas.microsoft.com/office/drawing/2014/main" id="{663D2048-6BB5-548F-A47C-36546ED7F0D2}"/>
              </a:ext>
            </a:extLst>
          </p:cNvPr>
          <p:cNvCxnSpPr>
            <a:endCxn id="6" idx="1"/>
          </p:cNvCxnSpPr>
          <p:nvPr/>
        </p:nvCxnSpPr>
        <p:spPr>
          <a:xfrm flipV="1">
            <a:off x="1957271" y="2897664"/>
            <a:ext cx="2480534" cy="335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zögletes összekötő 35">
            <a:extLst>
              <a:ext uri="{FF2B5EF4-FFF2-40B4-BE49-F238E27FC236}">
                <a16:creationId xmlns:a16="http://schemas.microsoft.com/office/drawing/2014/main" id="{A9071709-3AFA-731F-AC3E-7583F102C62C}"/>
              </a:ext>
            </a:extLst>
          </p:cNvPr>
          <p:cNvCxnSpPr>
            <a:endCxn id="7" idx="1"/>
          </p:cNvCxnSpPr>
          <p:nvPr/>
        </p:nvCxnSpPr>
        <p:spPr>
          <a:xfrm>
            <a:off x="1957271" y="3482966"/>
            <a:ext cx="2480534" cy="36309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75BAC587-EB5E-681C-49BB-2967897245AF}"/>
              </a:ext>
            </a:extLst>
          </p:cNvPr>
          <p:cNvGrpSpPr/>
          <p:nvPr/>
        </p:nvGrpSpPr>
        <p:grpSpPr>
          <a:xfrm>
            <a:off x="5375585" y="3061272"/>
            <a:ext cx="3438792" cy="564838"/>
            <a:chOff x="6044452" y="3306806"/>
            <a:chExt cx="2615662" cy="429635"/>
          </a:xfrm>
        </p:grpSpPr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D8550879-B01C-6B5D-A964-49E506BF7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4452" y="3330098"/>
              <a:ext cx="3169" cy="398402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25">
              <a:extLst>
                <a:ext uri="{FF2B5EF4-FFF2-40B4-BE49-F238E27FC236}">
                  <a16:creationId xmlns:a16="http://schemas.microsoft.com/office/drawing/2014/main" id="{4CE3AE64-960B-2BC8-B585-D4898C574C10}"/>
                </a:ext>
              </a:extLst>
            </p:cNvPr>
            <p:cNvCxnSpPr>
              <a:cxnSpLocks/>
            </p:cNvCxnSpPr>
            <p:nvPr/>
          </p:nvCxnSpPr>
          <p:spPr>
            <a:xfrm>
              <a:off x="6045956" y="3736441"/>
              <a:ext cx="2614158" cy="0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gyenes összekötő nyíllal 28">
              <a:extLst>
                <a:ext uri="{FF2B5EF4-FFF2-40B4-BE49-F238E27FC236}">
                  <a16:creationId xmlns:a16="http://schemas.microsoft.com/office/drawing/2014/main" id="{6CBF0AB8-F4F8-DA44-444C-22E3A68F2F81}"/>
                </a:ext>
              </a:extLst>
            </p:cNvPr>
            <p:cNvCxnSpPr/>
            <p:nvPr/>
          </p:nvCxnSpPr>
          <p:spPr>
            <a:xfrm flipV="1">
              <a:off x="8656637" y="3306806"/>
              <a:ext cx="0" cy="429017"/>
            </a:xfrm>
            <a:prstGeom prst="straightConnector1">
              <a:avLst/>
            </a:prstGeom>
            <a:ln w="381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92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9" name="Picture 6" descr="DigitalOcean logo in transparent PNG and vectorized SVG forma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32" y="3524590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ájl:Centos-logo-light.svg – Wikipéd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99"/>
          <a:stretch/>
        </p:blipFill>
        <p:spPr bwMode="auto">
          <a:xfrm>
            <a:off x="5276807" y="3524590"/>
            <a:ext cx="131414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File:Python-logo-notext.svg - Wikimedia Commons">
            <a:extLst>
              <a:ext uri="{FF2B5EF4-FFF2-40B4-BE49-F238E27FC236}">
                <a16:creationId xmlns:a16="http://schemas.microsoft.com/office/drawing/2014/main" id="{FF4A2E7D-009B-8077-CF86-31A994544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 bwMode="auto">
          <a:xfrm>
            <a:off x="2324282" y="3524590"/>
            <a:ext cx="1314141" cy="13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ájl:Centos-logo-light.svg – Wikipédia">
            <a:extLst>
              <a:ext uri="{FF2B5EF4-FFF2-40B4-BE49-F238E27FC236}">
                <a16:creationId xmlns:a16="http://schemas.microsoft.com/office/drawing/2014/main" id="{A98425A3-080E-7AA5-59BA-524000A68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0"/>
          <a:stretch/>
        </p:blipFill>
        <p:spPr bwMode="auto">
          <a:xfrm>
            <a:off x="4619737" y="4537432"/>
            <a:ext cx="295252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5F6722CB-0E7A-7E4C-5CE6-5DEA294EF3B7}"/>
              </a:ext>
            </a:extLst>
          </p:cNvPr>
          <p:cNvGrpSpPr/>
          <p:nvPr/>
        </p:nvGrpSpPr>
        <p:grpSpPr>
          <a:xfrm>
            <a:off x="4902177" y="1214622"/>
            <a:ext cx="2387643" cy="1808475"/>
            <a:chOff x="6157738" y="1283827"/>
            <a:chExt cx="2387643" cy="1808475"/>
          </a:xfrm>
        </p:grpSpPr>
        <p:pic>
          <p:nvPicPr>
            <p:cNvPr id="7" name="Picture 4" descr="Cloud - Free weather icons">
              <a:extLst>
                <a:ext uri="{FF2B5EF4-FFF2-40B4-BE49-F238E27FC236}">
                  <a16:creationId xmlns:a16="http://schemas.microsoft.com/office/drawing/2014/main" id="{3B1B2C2C-D449-977A-8C75-6E9CE651B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BC71D2BD-D34B-50A9-5BA5-9A12E5092630}"/>
                </a:ext>
              </a:extLst>
            </p:cNvPr>
            <p:cNvSpPr txBox="1"/>
            <p:nvPr/>
          </p:nvSpPr>
          <p:spPr>
            <a:xfrm>
              <a:off x="6157738" y="2722970"/>
              <a:ext cx="2387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Felhőszolgáltatás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124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38" name="Picture 14" descr="Dns - Free computer icons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3945AF0-5907-7BFA-0C32-AD7334E67432}"/>
              </a:ext>
            </a:extLst>
          </p:cNvPr>
          <p:cNvGrpSpPr/>
          <p:nvPr/>
        </p:nvGrpSpPr>
        <p:grpSpPr>
          <a:xfrm>
            <a:off x="4381003" y="3272561"/>
            <a:ext cx="3429993" cy="1866900"/>
            <a:chOff x="4903059" y="3826013"/>
            <a:chExt cx="2385883" cy="1298604"/>
          </a:xfrm>
        </p:grpSpPr>
        <p:pic>
          <p:nvPicPr>
            <p:cNvPr id="3078" name="Picture 6" descr="How do I change the DNS of my domain name on Google Domains? - Panierdacha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18" b="32423"/>
            <a:stretch/>
          </p:blipFill>
          <p:spPr bwMode="auto">
            <a:xfrm>
              <a:off x="4903060" y="3826013"/>
              <a:ext cx="2385882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11387F04-701D-107C-93DD-0A03C5CA35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78"/>
            <a:stretch/>
          </p:blipFill>
          <p:spPr bwMode="auto">
            <a:xfrm>
              <a:off x="4903059" y="4533899"/>
              <a:ext cx="2385882" cy="59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zövegdoboz 8">
            <a:extLst>
              <a:ext uri="{FF2B5EF4-FFF2-40B4-BE49-F238E27FC236}">
                <a16:creationId xmlns:a16="http://schemas.microsoft.com/office/drawing/2014/main" id="{FF2FF258-8C2A-E08F-530F-361BF8C76D17}"/>
              </a:ext>
            </a:extLst>
          </p:cNvPr>
          <p:cNvSpPr txBox="1"/>
          <p:nvPr/>
        </p:nvSpPr>
        <p:spPr>
          <a:xfrm>
            <a:off x="5114924" y="4938573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Hypechat.org</a:t>
            </a:r>
          </a:p>
        </p:txBody>
      </p:sp>
    </p:spTree>
    <p:extLst>
      <p:ext uri="{BB962C8B-B14F-4D97-AF65-F5344CB8AC3E}">
        <p14:creationId xmlns:p14="http://schemas.microsoft.com/office/powerpoint/2010/main" val="2084735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312BA5B-1DD3-39BE-C005-AB5F31AFF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729" y="1276132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C8546AA5-485E-BD21-B296-5C0991BC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09CF96DE-4EA7-2BCE-9CFD-31772E72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llustrator logo and symbol, meaning, history, PNG">
            <a:extLst>
              <a:ext uri="{FF2B5EF4-FFF2-40B4-BE49-F238E27FC236}">
                <a16:creationId xmlns:a16="http://schemas.microsoft.com/office/drawing/2014/main" id="{5F94FB37-A0E8-98E0-17D9-3356BDE2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o Html Html5 - Free image on Pixabay">
            <a:extLst>
              <a:ext uri="{FF2B5EF4-FFF2-40B4-BE49-F238E27FC236}">
                <a16:creationId xmlns:a16="http://schemas.microsoft.com/office/drawing/2014/main" id="{F17BACE8-16FC-B763-4D96-83EAC647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369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83205FD-5AAB-11AB-E4FC-A93CA4F4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92097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ogo Html Html5 - Free image on Pixabay">
            <a:extLst>
              <a:ext uri="{FF2B5EF4-FFF2-40B4-BE49-F238E27FC236}">
                <a16:creationId xmlns:a16="http://schemas.microsoft.com/office/drawing/2014/main" id="{31EDF41E-836B-EC65-DD97-B81D224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85" y="34607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Official MariaDB Logos | MariaDB">
            <a:extLst>
              <a:ext uri="{FF2B5EF4-FFF2-40B4-BE49-F238E27FC236}">
                <a16:creationId xmlns:a16="http://schemas.microsoft.com/office/drawing/2014/main" id="{B182E57C-6712-CC69-1D6F-32F88E6A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ECB1591-4481-3606-C656-A1C175C6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6621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go Html Html5 - Free image on Pixabay">
            <a:extLst>
              <a:ext uri="{FF2B5EF4-FFF2-40B4-BE49-F238E27FC236}">
                <a16:creationId xmlns:a16="http://schemas.microsoft.com/office/drawing/2014/main" id="{ACFA312C-116C-99EB-4CF4-B65ABA40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268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Official MariaDB Logos | MariaDB">
            <a:extLst>
              <a:ext uri="{FF2B5EF4-FFF2-40B4-BE49-F238E27FC236}">
                <a16:creationId xmlns:a16="http://schemas.microsoft.com/office/drawing/2014/main" id="{2A4E8B94-903F-0AFC-3326-A43B3BB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8" y="5532911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D133AF1-6025-42B2-ADDB-BB03D1A4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7542" y="55329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32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1">
            <a:extLst>
              <a:ext uri="{FF2B5EF4-FFF2-40B4-BE49-F238E27FC236}">
                <a16:creationId xmlns:a16="http://schemas.microsoft.com/office/drawing/2014/main" id="{976BDACF-98DC-C09A-1314-B959051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B49F9BAB-28E5-5013-09F8-E64456A77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427148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973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2077624" y="88229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4D74620-D0D8-BE87-B5C6-F042A823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37" y="374232"/>
            <a:ext cx="11026925" cy="769441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Személyes</a:t>
            </a:r>
            <a:r>
              <a:rPr lang="en-US" sz="4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 meeting </a:t>
            </a:r>
            <a:r>
              <a:rPr lang="hu-HU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MENtorunkkal</a:t>
            </a:r>
            <a:endParaRPr lang="hu-HU" sz="44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85272E2-3286-543E-9E22-2053382258B1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BF6B729-DDDC-46E6-9853-9FEEDFE0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126" y="4249122"/>
            <a:ext cx="1796776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e Python Logo | Python Software Foundation">
            <a:extLst>
              <a:ext uri="{FF2B5EF4-FFF2-40B4-BE49-F238E27FC236}">
                <a16:creationId xmlns:a16="http://schemas.microsoft.com/office/drawing/2014/main" id="{3556B3AA-903C-E3BB-3D6E-30D66B6B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rver - Free technology icons">
            <a:extLst>
              <a:ext uri="{FF2B5EF4-FFF2-40B4-BE49-F238E27FC236}">
                <a16:creationId xmlns:a16="http://schemas.microsoft.com/office/drawing/2014/main" id="{F241978C-3450-FE93-2F30-6F6EAAFF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C4DDCEC-A26E-5804-DC0F-292442847971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11" name="Jobb oldali kapcsos zárójel 10">
              <a:extLst>
                <a:ext uri="{FF2B5EF4-FFF2-40B4-BE49-F238E27FC236}">
                  <a16:creationId xmlns:a16="http://schemas.microsoft.com/office/drawing/2014/main" id="{34F4639E-5E98-E012-8BC5-CB49D97B9C5A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Cím 1">
              <a:extLst>
                <a:ext uri="{FF2B5EF4-FFF2-40B4-BE49-F238E27FC236}">
                  <a16:creationId xmlns:a16="http://schemas.microsoft.com/office/drawing/2014/main" id="{E32DB365-CD3B-83FA-C2DD-A69C22BF0383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86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82282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2" name="Picture 2" descr="Űrlapok-válaszdiagram. Kérdés címe: Az alábbi jellemzők közül, melyikkel irnád le az oldalunkat?. Válaszok száma: 36 válasz.">
            <a:extLst>
              <a:ext uri="{FF2B5EF4-FFF2-40B4-BE49-F238E27FC236}">
                <a16:creationId xmlns:a16="http://schemas.microsoft.com/office/drawing/2014/main" id="{B03EFE55-4ACA-7E63-6198-FD048BD6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43"/>
            <a:ext cx="6096000" cy="28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152818"/>
              </p:ext>
            </p:extLst>
          </p:nvPr>
        </p:nvGraphicFramePr>
        <p:xfrm>
          <a:off x="0" y="2884268"/>
          <a:ext cx="7262446" cy="397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r="53"/>
          <a:stretch/>
        </p:blipFill>
        <p:spPr>
          <a:xfrm>
            <a:off x="167054" y="4091992"/>
            <a:ext cx="12337852" cy="3365901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04329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Days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br>
                        <a:rPr lang="hu-HU" dirty="0"/>
                      </a:br>
                      <a:r>
                        <a:rPr lang="hu-HU" sz="1600" i="1" dirty="0"/>
                        <a:t>(</a:t>
                      </a:r>
                      <a:r>
                        <a:rPr lang="hu-HU" sz="1600" i="1" dirty="0" err="1"/>
                        <a:t>push</a:t>
                      </a:r>
                      <a:r>
                        <a:rPr lang="hu-HU" sz="1600" i="1" dirty="0"/>
                        <a:t>)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816189"/>
              </p:ext>
            </p:extLst>
          </p:nvPr>
        </p:nvGraphicFramePr>
        <p:xfrm>
          <a:off x="7073552" y="1656733"/>
          <a:ext cx="3808394" cy="223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91669"/>
              </p:ext>
            </p:extLst>
          </p:nvPr>
        </p:nvGraphicFramePr>
        <p:xfrm>
          <a:off x="0" y="1630088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26" y="1110803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89" y="2506547"/>
            <a:ext cx="2815868" cy="281586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4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1825469" y="176306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607" y="670437"/>
            <a:ext cx="1650172" cy="1650172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C5135175-2915-A59A-0486-79AEF251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69" y="5481124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5C065C48-EC41-EE96-E8E6-F3E17BE9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14" y="1204948"/>
            <a:ext cx="8534401" cy="707886"/>
          </a:xfrm>
          <a:noFill/>
          <a:effectLst/>
        </p:spPr>
        <p:txBody>
          <a:bodyPr vert="horz" wrap="square" lIns="91440" tIns="45720" rIns="91440" bIns="45720" rtlCol="0" anchor="b">
            <a:spAutoFit/>
          </a:bodyPr>
          <a:lstStyle/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AD3E75-A50B-A1F3-DF46-4FD1494AA0D0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8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9B815046-A34B-1A6B-DC38-7A4836111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023C940F-222E-BE35-D3A3-AC06A64D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9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234</Words>
  <Application>Microsoft Office PowerPoint</Application>
  <PresentationFormat>Szélesvásznú</PresentationFormat>
  <Paragraphs>75</Paragraphs>
  <Slides>21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4</vt:i4>
      </vt:variant>
      <vt:variant>
        <vt:lpstr>Diacímek</vt:lpstr>
      </vt:variant>
      <vt:variant>
        <vt:i4>21</vt:i4>
      </vt:variant>
    </vt:vector>
  </HeadingPairs>
  <TitlesOfParts>
    <vt:vector size="30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Mi volt a célunk?</vt:lpstr>
      <vt:lpstr>architektúra</vt:lpstr>
      <vt:lpstr>architektúra</vt:lpstr>
      <vt:lpstr>architektúra</vt:lpstr>
      <vt:lpstr>PowerPoint-bemutató</vt:lpstr>
      <vt:lpstr>architektúra</vt:lpstr>
      <vt:lpstr>architektúra</vt:lpstr>
      <vt:lpstr>CSAPATON BELÜLI MUNKAMEGOSZTÁS</vt:lpstr>
      <vt:lpstr>Technology stack</vt:lpstr>
      <vt:lpstr>PowerPoint-bemutató</vt:lpstr>
      <vt:lpstr>Személyes meeting MENtorunkkal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O365 felhasználó</cp:lastModifiedBy>
  <cp:revision>73</cp:revision>
  <dcterms:created xsi:type="dcterms:W3CDTF">2023-02-27T07:19:01Z</dcterms:created>
  <dcterms:modified xsi:type="dcterms:W3CDTF">2023-03-08T10:25:29Z</dcterms:modified>
</cp:coreProperties>
</file>